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1" r:id="rId2"/>
    <p:sldId id="257" r:id="rId3"/>
    <p:sldId id="258" r:id="rId4"/>
    <p:sldId id="259" r:id="rId5"/>
    <p:sldId id="260" r:id="rId6"/>
    <p:sldId id="261" r:id="rId7"/>
    <p:sldId id="262" r:id="rId8"/>
    <p:sldId id="28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7" r:id="rId17"/>
    <p:sldId id="271" r:id="rId18"/>
    <p:sldId id="279" r:id="rId19"/>
    <p:sldId id="280" r:id="rId20"/>
    <p:sldId id="272" r:id="rId21"/>
    <p:sldId id="273" r:id="rId22"/>
    <p:sldId id="278" r:id="rId23"/>
    <p:sldId id="274" r:id="rId24"/>
    <p:sldId id="275" r:id="rId25"/>
    <p:sldId id="276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38" y="1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200B3F0-A9BC-48CE-8EB6-ECE965069900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dirty="0"/>
              <a:t>5/28/2017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5967" y="1729198"/>
            <a:ext cx="8825658" cy="2677648"/>
          </a:xfrm>
        </p:spPr>
        <p:txBody>
          <a:bodyPr/>
          <a:lstStyle/>
          <a:p>
            <a: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Writers suggested </a:t>
            </a:r>
            <a:b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in Q3 prompts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5143" y="5064250"/>
            <a:ext cx="8825658" cy="861420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On 51 lists: 1971-2017</a:t>
            </a:r>
          </a:p>
        </p:txBody>
      </p:sp>
    </p:spTree>
    <p:extLst>
      <p:ext uri="{BB962C8B-B14F-4D97-AF65-F5344CB8AC3E}">
        <p14:creationId xmlns:p14="http://schemas.microsoft.com/office/powerpoint/2010/main" val="9924470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17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Sophocles (2)</a:t>
            </a:r>
          </a:p>
          <a:p>
            <a:pPr marL="0" indent="0" algn="ctr">
              <a:buNone/>
            </a:pPr>
            <a:r>
              <a:rPr lang="de-DE" sz="3600" b="1" dirty="0"/>
              <a:t>Jane Austen (4)</a:t>
            </a:r>
          </a:p>
          <a:p>
            <a:pPr marL="0" indent="0" algn="ctr">
              <a:buNone/>
            </a:pPr>
            <a:r>
              <a:rPr lang="de-DE" sz="3600" b="1" dirty="0"/>
              <a:t>George Bernard Shaw (6)</a:t>
            </a:r>
          </a:p>
          <a:p>
            <a:pPr marL="0" indent="0" algn="ctr">
              <a:buNone/>
            </a:pPr>
            <a:r>
              <a:rPr lang="de-DE" sz="3600" b="1" dirty="0"/>
              <a:t>Mark Twain (1)</a:t>
            </a:r>
          </a:p>
          <a:p>
            <a:pPr marL="0" indent="0" algn="ctr">
              <a:buNone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225872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16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3600" b="1" dirty="0"/>
              <a:t>Margaret Atwood (7)</a:t>
            </a:r>
          </a:p>
        </p:txBody>
      </p:sp>
    </p:spTree>
    <p:extLst>
      <p:ext uri="{BB962C8B-B14F-4D97-AF65-F5344CB8AC3E}">
        <p14:creationId xmlns:p14="http://schemas.microsoft.com/office/powerpoint/2010/main" val="17758841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15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Tennessee Williams (3)</a:t>
            </a:r>
          </a:p>
        </p:txBody>
      </p:sp>
    </p:spTree>
    <p:extLst>
      <p:ext uri="{BB962C8B-B14F-4D97-AF65-F5344CB8AC3E}">
        <p14:creationId xmlns:p14="http://schemas.microsoft.com/office/powerpoint/2010/main" val="31442029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13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Arthur Miller (3)</a:t>
            </a:r>
          </a:p>
          <a:p>
            <a:pPr marL="0" indent="0" algn="ctr">
              <a:buNone/>
            </a:pPr>
            <a:r>
              <a:rPr lang="en-US" sz="3600" b="1" dirty="0"/>
              <a:t>Charlotte Brontë  (1)</a:t>
            </a:r>
          </a:p>
        </p:txBody>
      </p:sp>
    </p:spTree>
    <p:extLst>
      <p:ext uri="{BB962C8B-B14F-4D97-AF65-F5344CB8AC3E}">
        <p14:creationId xmlns:p14="http://schemas.microsoft.com/office/powerpoint/2010/main" val="11158257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12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Feodor Dostoevsky (3)</a:t>
            </a:r>
          </a:p>
        </p:txBody>
      </p:sp>
    </p:spTree>
    <p:extLst>
      <p:ext uri="{BB962C8B-B14F-4D97-AF65-F5344CB8AC3E}">
        <p14:creationId xmlns:p14="http://schemas.microsoft.com/office/powerpoint/2010/main" val="20177615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11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Henry James (6)</a:t>
            </a:r>
          </a:p>
        </p:txBody>
      </p:sp>
    </p:spTree>
    <p:extLst>
      <p:ext uri="{BB962C8B-B14F-4D97-AF65-F5344CB8AC3E}">
        <p14:creationId xmlns:p14="http://schemas.microsoft.com/office/powerpoint/2010/main" val="32392123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3071003"/>
            <a:ext cx="8825658" cy="1706377"/>
          </a:xfrm>
        </p:spPr>
        <p:txBody>
          <a:bodyPr/>
          <a:lstStyle/>
          <a:p>
            <a:pPr algn="r"/>
            <a:r>
              <a:rPr lang="en-US" sz="9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THE TOP 10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29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10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Emily  Bronte </a:t>
            </a:r>
            <a:r>
              <a:rPr lang="en-US" sz="3600" b="1" dirty="0"/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856034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8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Joseph Conrad  </a:t>
            </a:r>
            <a:r>
              <a:rPr lang="en-US" sz="3600" b="1" dirty="0"/>
              <a:t>(3)</a:t>
            </a:r>
          </a:p>
          <a:p>
            <a:pPr marL="0" indent="0" algn="ctr">
              <a:buNone/>
            </a:pPr>
            <a:r>
              <a:rPr lang="en-US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Henrik Ibsen  </a:t>
            </a:r>
            <a:r>
              <a:rPr lang="en-US" sz="3600" b="1" dirty="0"/>
              <a:t>(3)</a:t>
            </a:r>
          </a:p>
          <a:p>
            <a:pPr marL="0" indent="0" algn="ctr">
              <a:buNone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8123165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7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Thomas Hardy  </a:t>
            </a:r>
            <a:r>
              <a:rPr lang="en-US" sz="3600" b="1" dirty="0"/>
              <a:t>(4)</a:t>
            </a:r>
          </a:p>
        </p:txBody>
      </p:sp>
    </p:spTree>
    <p:extLst>
      <p:ext uri="{BB962C8B-B14F-4D97-AF65-F5344CB8AC3E}">
        <p14:creationId xmlns:p14="http://schemas.microsoft.com/office/powerpoint/2010/main" val="33673942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984740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#39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32969" y="2984740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E. M. Forster (2)</a:t>
            </a:r>
          </a:p>
          <a:p>
            <a:pPr marL="0" indent="0" algn="ctr">
              <a:buNone/>
            </a:pPr>
            <a:r>
              <a:rPr lang="en-US" sz="3600" b="1" dirty="0"/>
              <a:t>George Eliot  (4)</a:t>
            </a:r>
          </a:p>
        </p:txBody>
      </p:sp>
    </p:spTree>
    <p:extLst>
      <p:ext uri="{BB962C8B-B14F-4D97-AF65-F5344CB8AC3E}">
        <p14:creationId xmlns:p14="http://schemas.microsoft.com/office/powerpoint/2010/main" val="23490562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5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Ralph Ellison (1)</a:t>
            </a:r>
          </a:p>
          <a:p>
            <a:pPr marL="0" indent="0" algn="ctr">
              <a:buNone/>
            </a:pPr>
            <a:r>
              <a:rPr lang="fi-FI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Herman Melville (4)</a:t>
            </a:r>
          </a:p>
        </p:txBody>
      </p:sp>
    </p:spTree>
    <p:extLst>
      <p:ext uri="{BB962C8B-B14F-4D97-AF65-F5344CB8AC3E}">
        <p14:creationId xmlns:p14="http://schemas.microsoft.com/office/powerpoint/2010/main" val="1761644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4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Toni Morrison (4)</a:t>
            </a:r>
          </a:p>
        </p:txBody>
      </p:sp>
    </p:spTree>
    <p:extLst>
      <p:ext uri="{BB962C8B-B14F-4D97-AF65-F5344CB8AC3E}">
        <p14:creationId xmlns:p14="http://schemas.microsoft.com/office/powerpoint/2010/main" val="22323208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3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William Faulkner  (5)</a:t>
            </a:r>
          </a:p>
        </p:txBody>
      </p:sp>
    </p:spTree>
    <p:extLst>
      <p:ext uri="{BB962C8B-B14F-4D97-AF65-F5344CB8AC3E}">
        <p14:creationId xmlns:p14="http://schemas.microsoft.com/office/powerpoint/2010/main" val="6713378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2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32968" y="2794959"/>
            <a:ext cx="7543347" cy="4063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Charles Dickens (7)</a:t>
            </a:r>
          </a:p>
        </p:txBody>
      </p:sp>
    </p:spTree>
    <p:extLst>
      <p:ext uri="{BB962C8B-B14F-4D97-AF65-F5344CB8AC3E}">
        <p14:creationId xmlns:p14="http://schemas.microsoft.com/office/powerpoint/2010/main" val="35852811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93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794959"/>
            <a:ext cx="2019567" cy="14319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>
              <a:buNone/>
            </a:pPr>
            <a:r>
              <a:rPr lang="en-US" sz="64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1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32968" y="2794959"/>
            <a:ext cx="7543347" cy="4063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William Shakespeare (18)</a:t>
            </a:r>
          </a:p>
        </p:txBody>
      </p:sp>
    </p:spTree>
    <p:extLst>
      <p:ext uri="{BB962C8B-B14F-4D97-AF65-F5344CB8AC3E}">
        <p14:creationId xmlns:p14="http://schemas.microsoft.com/office/powerpoint/2010/main" val="26505791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Writers suggested </a:t>
            </a:r>
            <a:b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in Q3 prompts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1971-2017</a:t>
            </a:r>
          </a:p>
        </p:txBody>
      </p:sp>
    </p:spTree>
    <p:extLst>
      <p:ext uri="{BB962C8B-B14F-4D97-AF65-F5344CB8AC3E}">
        <p14:creationId xmlns:p14="http://schemas.microsoft.com/office/powerpoint/2010/main" val="31896257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#35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Edward Albee (2)</a:t>
            </a:r>
          </a:p>
          <a:p>
            <a:pPr marL="0" indent="0" algn="ctr">
              <a:buNone/>
            </a:pPr>
            <a:r>
              <a:rPr lang="en-US" sz="3600" b="1" dirty="0"/>
              <a:t>Lorraine Hansberry (1)</a:t>
            </a:r>
          </a:p>
          <a:p>
            <a:pPr marL="0" indent="0" algn="ctr">
              <a:buNone/>
            </a:pPr>
            <a:r>
              <a:rPr lang="en-US" sz="3600" b="1" dirty="0"/>
              <a:t>Leslie Marmon </a:t>
            </a:r>
            <a:r>
              <a:rPr lang="en-US" sz="3600" b="1" dirty="0" err="1"/>
              <a:t>Silko</a:t>
            </a:r>
            <a:r>
              <a:rPr lang="en-US" sz="3600" b="1" dirty="0"/>
              <a:t> (1)</a:t>
            </a:r>
          </a:p>
          <a:p>
            <a:pPr marL="0" indent="0" algn="ctr">
              <a:buNone/>
            </a:pPr>
            <a:r>
              <a:rPr lang="en-US" sz="3600" b="1" dirty="0"/>
              <a:t>Leo Tolstoy (2)</a:t>
            </a:r>
          </a:p>
        </p:txBody>
      </p:sp>
    </p:spTree>
    <p:extLst>
      <p:ext uri="{BB962C8B-B14F-4D97-AF65-F5344CB8AC3E}">
        <p14:creationId xmlns:p14="http://schemas.microsoft.com/office/powerpoint/2010/main" val="7379368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33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Ernest Hemingway (3)</a:t>
            </a:r>
          </a:p>
          <a:p>
            <a:pPr marL="0" indent="0" algn="ctr">
              <a:buNone/>
            </a:pPr>
            <a:r>
              <a:rPr lang="en-US" sz="3600" b="1" dirty="0"/>
              <a:t>Alice Walker (1)</a:t>
            </a:r>
          </a:p>
        </p:txBody>
      </p:sp>
    </p:spTree>
    <p:extLst>
      <p:ext uri="{BB962C8B-B14F-4D97-AF65-F5344CB8AC3E}">
        <p14:creationId xmlns:p14="http://schemas.microsoft.com/office/powerpoint/2010/main" val="23024009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32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Cormac McCarthy (4)</a:t>
            </a:r>
          </a:p>
        </p:txBody>
      </p:sp>
    </p:spTree>
    <p:extLst>
      <p:ext uri="{BB962C8B-B14F-4D97-AF65-F5344CB8AC3E}">
        <p14:creationId xmlns:p14="http://schemas.microsoft.com/office/powerpoint/2010/main" val="22046176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26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8"/>
            <a:ext cx="7543347" cy="380261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Kate Chopin (1)</a:t>
            </a:r>
          </a:p>
          <a:p>
            <a:pPr marL="0" indent="0" algn="ctr">
              <a:buNone/>
            </a:pPr>
            <a:r>
              <a:rPr lang="en-US" sz="3600" b="1" dirty="0"/>
              <a:t>Joseph Heller (1)</a:t>
            </a:r>
          </a:p>
          <a:p>
            <a:pPr marL="0" indent="0" algn="ctr">
              <a:buNone/>
            </a:pPr>
            <a:r>
              <a:rPr lang="en-US" sz="3600" b="1" dirty="0"/>
              <a:t>John Steinbeck (3)</a:t>
            </a:r>
          </a:p>
          <a:p>
            <a:pPr marL="0" indent="0" algn="ctr">
              <a:buNone/>
            </a:pPr>
            <a:r>
              <a:rPr lang="en-US" sz="3600" b="1" dirty="0"/>
              <a:t>August Wilson (3)</a:t>
            </a:r>
          </a:p>
          <a:p>
            <a:pPr marL="0" indent="0" algn="ctr">
              <a:buNone/>
            </a:pPr>
            <a:r>
              <a:rPr lang="en-US" sz="3600" b="1" dirty="0"/>
              <a:t>Richard Wright (2)</a:t>
            </a:r>
          </a:p>
          <a:p>
            <a:pPr marL="0" indent="0" algn="ctr">
              <a:buNone/>
            </a:pPr>
            <a:r>
              <a:rPr lang="en-US" sz="3600" b="1" dirty="0"/>
              <a:t>Virginia Woolf (5)</a:t>
            </a:r>
          </a:p>
          <a:p>
            <a:pPr marL="0" indent="0" algn="ctr">
              <a:buNone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2170846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24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Edith Wharton (3)</a:t>
            </a:r>
          </a:p>
          <a:p>
            <a:pPr marL="0" indent="0" algn="ctr">
              <a:buNone/>
            </a:pPr>
            <a:r>
              <a:rPr lang="en-US" sz="3600" b="1" dirty="0"/>
              <a:t>Zora Neal Hurston (1)</a:t>
            </a:r>
          </a:p>
          <a:p>
            <a:pPr marL="0" indent="0" algn="ctr">
              <a:buNone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779405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23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F. Scott Fitzgerald (1)</a:t>
            </a:r>
          </a:p>
          <a:p>
            <a:pPr marL="0" indent="0" algn="ctr">
              <a:buNone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0938233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21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Nathaniel Hawthorne (2)</a:t>
            </a:r>
          </a:p>
          <a:p>
            <a:pPr marL="0" indent="0" algn="ctr">
              <a:buNone/>
            </a:pPr>
            <a:r>
              <a:rPr lang="en-US" sz="3600" b="1" dirty="0"/>
              <a:t>James Joyce (2)</a:t>
            </a:r>
          </a:p>
          <a:p>
            <a:pPr marL="0" indent="0" algn="ctr">
              <a:buNone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6336564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141</TotalTime>
  <Words>286</Words>
  <Application>Microsoft Office PowerPoint</Application>
  <PresentationFormat>Widescreen</PresentationFormat>
  <Paragraphs>89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Century Gothic</vt:lpstr>
      <vt:lpstr>Wingdings 3</vt:lpstr>
      <vt:lpstr>Ion Boardroom</vt:lpstr>
      <vt:lpstr>Writers suggested  in Q3 prompts</vt:lpstr>
      <vt:lpstr>10</vt:lpstr>
      <vt:lpstr>11</vt:lpstr>
      <vt:lpstr>12</vt:lpstr>
      <vt:lpstr>13</vt:lpstr>
      <vt:lpstr>14</vt:lpstr>
      <vt:lpstr>15</vt:lpstr>
      <vt:lpstr>16</vt:lpstr>
      <vt:lpstr>17</vt:lpstr>
      <vt:lpstr>18</vt:lpstr>
      <vt:lpstr>19</vt:lpstr>
      <vt:lpstr>20</vt:lpstr>
      <vt:lpstr>21</vt:lpstr>
      <vt:lpstr>22</vt:lpstr>
      <vt:lpstr>23</vt:lpstr>
      <vt:lpstr>THE TOP 10</vt:lpstr>
      <vt:lpstr>26</vt:lpstr>
      <vt:lpstr>28</vt:lpstr>
      <vt:lpstr>29</vt:lpstr>
      <vt:lpstr>30</vt:lpstr>
      <vt:lpstr>37</vt:lpstr>
      <vt:lpstr>39</vt:lpstr>
      <vt:lpstr>40</vt:lpstr>
      <vt:lpstr>93</vt:lpstr>
      <vt:lpstr>Writers suggested  in Q3 prompts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Writers suggested  in Q3 prompts</dc:title>
  <dc:creator>Skip Nicholson</dc:creator>
  <cp:lastModifiedBy>Skip Nicholson</cp:lastModifiedBy>
  <cp:revision>13</cp:revision>
  <dcterms:created xsi:type="dcterms:W3CDTF">2016-06-17T08:27:41Z</dcterms:created>
  <dcterms:modified xsi:type="dcterms:W3CDTF">2017-05-29T05:02:09Z</dcterms:modified>
</cp:coreProperties>
</file>